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4"/>
  </p:sldMasterIdLst>
  <p:sldIdLst>
    <p:sldId id="280" r:id="rId5"/>
    <p:sldId id="281" r:id="rId6"/>
    <p:sldId id="282" r:id="rId7"/>
    <p:sldId id="284" r:id="rId8"/>
    <p:sldId id="285" r:id="rId9"/>
    <p:sldId id="286" r:id="rId10"/>
    <p:sldId id="287" r:id="rId11"/>
    <p:sldId id="288" r:id="rId12"/>
    <p:sldId id="289" r:id="rId13"/>
    <p:sldId id="283" r:id="rId14"/>
    <p:sldId id="290" r:id="rId15"/>
  </p:sldIdLst>
  <p:sldSz cx="12192000" cy="6858000"/>
  <p:notesSz cx="6858000" cy="9144000"/>
  <p:embeddedFontLst>
    <p:embeddedFont>
      <p:font typeface="Arial Nova" panose="020B0504020202020204" pitchFamily="34" charset="0"/>
      <p:regular r:id="rId16"/>
      <p:bold r:id="rId17"/>
      <p:italic r:id="rId18"/>
      <p:boldItalic r:id="rId19"/>
    </p:embeddedFont>
    <p:embeddedFont>
      <p:font typeface="Arial Nova Light" panose="020B0304020202020204" pitchFamily="34" charset="0"/>
      <p:regular r:id="rId20"/>
      <p:italic r:id="rId21"/>
    </p:embeddedFont>
    <p:embeddedFont>
      <p:font typeface="Wingdings 2" panose="05020102010507070707" pitchFamily="18" charset="2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74" d="100"/>
          <a:sy n="74" d="100"/>
        </p:scale>
        <p:origin x="10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[Employee.csv]Sheet2!PivotTable1</c:name>
    <c:fmtId val="33"/>
  </c:pivotSource>
  <c:chart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 prst="hardEdge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 prst="hardEdge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 prst="hardEdge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Sheet2!$B$3:$B$4</c:f>
              <c:strCache>
                <c:ptCount val="1"/>
                <c:pt idx="0">
                  <c:v>Bangalore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Sheet2!$A$5:$A$12</c:f>
              <c:strCache>
                <c:ptCount val="7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  <c:pt idx="5">
                  <c:v>2017</c:v>
                </c:pt>
                <c:pt idx="6">
                  <c:v>2018</c:v>
                </c:pt>
              </c:strCache>
            </c:strRef>
          </c:cat>
          <c:val>
            <c:numRef>
              <c:f>Sheet2!$B$5:$B$12</c:f>
              <c:numCache>
                <c:formatCode>General</c:formatCode>
                <c:ptCount val="7"/>
                <c:pt idx="0">
                  <c:v>302</c:v>
                </c:pt>
                <c:pt idx="1">
                  <c:v>340</c:v>
                </c:pt>
                <c:pt idx="2">
                  <c:v>387</c:v>
                </c:pt>
                <c:pt idx="3">
                  <c:v>314</c:v>
                </c:pt>
                <c:pt idx="4">
                  <c:v>313</c:v>
                </c:pt>
                <c:pt idx="5">
                  <c:v>369</c:v>
                </c:pt>
                <c:pt idx="6">
                  <c:v>203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51-4CC3-A771-9745F6B4DB1B}"/>
            </c:ext>
          </c:extLst>
        </c:ser>
        <c:ser>
          <c:idx val="1"/>
          <c:order val="1"/>
          <c:tx>
            <c:strRef>
              <c:f>Sheet2!$C$3:$C$4</c:f>
              <c:strCache>
                <c:ptCount val="1"/>
                <c:pt idx="0">
                  <c:v>New Delhi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Sheet2!$A$5:$A$12</c:f>
              <c:strCache>
                <c:ptCount val="7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  <c:pt idx="5">
                  <c:v>2017</c:v>
                </c:pt>
                <c:pt idx="6">
                  <c:v>2018</c:v>
                </c:pt>
              </c:strCache>
            </c:strRef>
          </c:cat>
          <c:val>
            <c:numRef>
              <c:f>Sheet2!$C$5:$C$12</c:f>
              <c:numCache>
                <c:formatCode>General</c:formatCode>
                <c:ptCount val="7"/>
                <c:pt idx="0">
                  <c:v>92</c:v>
                </c:pt>
                <c:pt idx="1">
                  <c:v>149</c:v>
                </c:pt>
                <c:pt idx="2">
                  <c:v>126</c:v>
                </c:pt>
                <c:pt idx="3">
                  <c:v>134</c:v>
                </c:pt>
                <c:pt idx="4">
                  <c:v>95</c:v>
                </c:pt>
                <c:pt idx="5">
                  <c:v>474</c:v>
                </c:pt>
                <c:pt idx="6">
                  <c:v>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951-4CC3-A771-9745F6B4DB1B}"/>
            </c:ext>
          </c:extLst>
        </c:ser>
        <c:ser>
          <c:idx val="2"/>
          <c:order val="2"/>
          <c:tx>
            <c:strRef>
              <c:f>Sheet2!$D$3:$D$4</c:f>
              <c:strCache>
                <c:ptCount val="1"/>
                <c:pt idx="0">
                  <c:v>Pune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Sheet2!$A$5:$A$12</c:f>
              <c:strCache>
                <c:ptCount val="7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  <c:pt idx="5">
                  <c:v>2017</c:v>
                </c:pt>
                <c:pt idx="6">
                  <c:v>2018</c:v>
                </c:pt>
              </c:strCache>
            </c:strRef>
          </c:cat>
          <c:val>
            <c:numRef>
              <c:f>Sheet2!$D$5:$D$12</c:f>
              <c:numCache>
                <c:formatCode>General</c:formatCode>
                <c:ptCount val="7"/>
                <c:pt idx="0">
                  <c:v>110</c:v>
                </c:pt>
                <c:pt idx="1">
                  <c:v>180</c:v>
                </c:pt>
                <c:pt idx="2">
                  <c:v>186</c:v>
                </c:pt>
                <c:pt idx="3">
                  <c:v>333</c:v>
                </c:pt>
                <c:pt idx="4">
                  <c:v>117</c:v>
                </c:pt>
                <c:pt idx="5">
                  <c:v>265</c:v>
                </c:pt>
                <c:pt idx="6">
                  <c:v>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951-4CC3-A771-9745F6B4DB1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173713712"/>
        <c:axId val="1173715632"/>
        <c:axId val="0"/>
      </c:bar3DChart>
      <c:catAx>
        <c:axId val="1173713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3715632"/>
        <c:crosses val="autoZero"/>
        <c:auto val="1"/>
        <c:lblAlgn val="ctr"/>
        <c:lblOffset val="100"/>
        <c:noMultiLvlLbl val="0"/>
      </c:catAx>
      <c:valAx>
        <c:axId val="1173715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3713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image1.jpeg>
</file>

<file path=ppt/media/image10.sv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aggle.com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449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4028" y="1673524"/>
            <a:ext cx="3591008" cy="1932121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Employee data analysis using pivot table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4028" y="3709555"/>
            <a:ext cx="3591009" cy="1474922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1600" dirty="0">
                <a:solidFill>
                  <a:srgbClr val="5792BA"/>
                </a:solidFill>
              </a:rPr>
              <a:t>Priyadharshini .S</a:t>
            </a:r>
          </a:p>
          <a:p>
            <a:pPr algn="l"/>
            <a:r>
              <a:rPr lang="en-US" sz="1600" dirty="0">
                <a:solidFill>
                  <a:srgbClr val="5792BA"/>
                </a:solidFill>
              </a:rPr>
              <a:t>312206528</a:t>
            </a:r>
          </a:p>
          <a:p>
            <a:pPr algn="l"/>
            <a:r>
              <a:rPr lang="en-US" sz="1600" dirty="0">
                <a:solidFill>
                  <a:srgbClr val="5792BA"/>
                </a:solidFill>
              </a:rPr>
              <a:t>COMMERCE</a:t>
            </a:r>
          </a:p>
          <a:p>
            <a:pPr algn="l"/>
            <a:r>
              <a:rPr lang="en-US" sz="1800" dirty="0">
                <a:solidFill>
                  <a:srgbClr val="5792BA"/>
                </a:solidFill>
              </a:rPr>
              <a:t>AM JAIN COLLEGE </a:t>
            </a: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669559B8-CBD3-D4C9-6A11-1CBC5B1B19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0451280"/>
              </p:ext>
            </p:extLst>
          </p:nvPr>
        </p:nvGraphicFramePr>
        <p:xfrm>
          <a:off x="987136" y="1558636"/>
          <a:ext cx="7554191" cy="4000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4" name="Graphic 3">
            <a:extLst>
              <a:ext uri="{FF2B5EF4-FFF2-40B4-BE49-F238E27FC236}">
                <a16:creationId xmlns:a16="http://schemas.microsoft.com/office/drawing/2014/main" id="{0A1EBE2D-7C52-B731-CCB0-EF84D77714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69723" y="1804121"/>
            <a:ext cx="2159145" cy="152097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059A806-018A-894A-8C12-4AE1126849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15400" y="3844636"/>
            <a:ext cx="2067790" cy="11282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A1E156-AC05-E93D-B01E-75D5CE0BF89E}"/>
              </a:ext>
            </a:extLst>
          </p:cNvPr>
          <p:cNvSpPr txBox="1"/>
          <p:nvPr/>
        </p:nvSpPr>
        <p:spPr>
          <a:xfrm>
            <a:off x="1236518" y="183138"/>
            <a:ext cx="56630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1502000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255F6-C160-E4D7-14DB-8D13E57D8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550719"/>
            <a:ext cx="9440034" cy="820882"/>
          </a:xfrm>
        </p:spPr>
        <p:txBody>
          <a:bodyPr>
            <a:normAutofit fontScale="90000"/>
          </a:bodyPr>
          <a:lstStyle/>
          <a:p>
            <a:r>
              <a:rPr lang="en-IN" dirty="0"/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CF1267-8704-3045-4943-23ADC613C3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1870365"/>
            <a:ext cx="9440034" cy="2952992"/>
          </a:xfrm>
        </p:spPr>
        <p:txBody>
          <a:bodyPr>
            <a:normAutofit/>
          </a:bodyPr>
          <a:lstStyle/>
          <a:p>
            <a:r>
              <a:rPr lang="en-IN" sz="2800" dirty="0"/>
              <a:t>This provide a overall view of experience and branch they work at gender wise and education wise </a:t>
            </a:r>
          </a:p>
          <a:p>
            <a:endParaRPr lang="en-IN" sz="2800" dirty="0"/>
          </a:p>
          <a:p>
            <a:r>
              <a:rPr lang="en-IN" sz="2800" dirty="0"/>
              <a:t>Thus, it helps in formulating conveyance scheme and motivate them to come to work hassle free</a:t>
            </a:r>
          </a:p>
        </p:txBody>
      </p:sp>
    </p:spTree>
    <p:extLst>
      <p:ext uri="{BB962C8B-B14F-4D97-AF65-F5344CB8AC3E}">
        <p14:creationId xmlns:p14="http://schemas.microsoft.com/office/powerpoint/2010/main" val="1725846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PROJECT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9ADBD7-62D0-7991-12E9-F5406C1AF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827" y="2691245"/>
            <a:ext cx="9715500" cy="737755"/>
          </a:xfrm>
        </p:spPr>
        <p:txBody>
          <a:bodyPr>
            <a:noAutofit/>
          </a:bodyPr>
          <a:lstStyle/>
          <a:p>
            <a:pPr marL="36900" indent="0" algn="ctr">
              <a:buNone/>
            </a:pPr>
            <a:r>
              <a:rPr lang="en-IN" sz="4000" dirty="0"/>
              <a:t>EMPLOYEE DATA ANALYSIS USING PIVOT TABLE</a:t>
            </a:r>
          </a:p>
        </p:txBody>
      </p:sp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911BA-C303-E7F3-45EE-A6259BB2C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74074"/>
            <a:ext cx="3706889" cy="644235"/>
          </a:xfrm>
        </p:spPr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E22BD-40FA-4FB3-405E-E1E88C574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315" y="1353127"/>
            <a:ext cx="6411924" cy="4151746"/>
          </a:xfrm>
        </p:spPr>
        <p:txBody>
          <a:bodyPr/>
          <a:lstStyle/>
          <a:p>
            <a:r>
              <a:rPr lang="en-IN" dirty="0"/>
              <a:t>PROBLEM</a:t>
            </a:r>
          </a:p>
          <a:p>
            <a:r>
              <a:rPr lang="en-IN" dirty="0"/>
              <a:t>PROJECT OVERVIEW</a:t>
            </a:r>
          </a:p>
          <a:p>
            <a:r>
              <a:rPr lang="en-IN" dirty="0"/>
              <a:t>USERS</a:t>
            </a:r>
          </a:p>
          <a:p>
            <a:r>
              <a:rPr lang="en-IN" dirty="0"/>
              <a:t>DATASET DESCRIPTION</a:t>
            </a:r>
          </a:p>
          <a:p>
            <a:r>
              <a:rPr lang="en-IN" dirty="0"/>
              <a:t>MODELLING APPROACH</a:t>
            </a:r>
          </a:p>
          <a:p>
            <a:r>
              <a:rPr lang="en-IN" dirty="0"/>
              <a:t>RESULTS</a:t>
            </a:r>
          </a:p>
          <a:p>
            <a:r>
              <a:rPr lang="en-IN" dirty="0"/>
              <a:t>CONCLUSION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9B4C7D-409C-16FC-5B38-CBB79A87A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rot="10800000" flipV="1">
            <a:off x="913795" y="5309755"/>
            <a:ext cx="3706889" cy="195118"/>
          </a:xfrm>
        </p:spPr>
        <p:txBody>
          <a:bodyPr>
            <a:normAutofit fontScale="40000" lnSpcReduction="20000"/>
          </a:bodyPr>
          <a:lstStyle/>
          <a:p>
            <a:r>
              <a:rPr lang="en-IN" dirty="0"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2708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C12B2-799C-592B-2600-63168A960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613065"/>
            <a:ext cx="9590550" cy="716971"/>
          </a:xfrm>
        </p:spPr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519F4-A900-D9A1-F36A-DC0D0A859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9418" y="2462645"/>
            <a:ext cx="8208818" cy="2421082"/>
          </a:xfrm>
        </p:spPr>
        <p:txBody>
          <a:bodyPr/>
          <a:lstStyle/>
          <a:p>
            <a:r>
              <a:rPr lang="en-IN" dirty="0"/>
              <a:t>This a</a:t>
            </a:r>
            <a:r>
              <a:rPr lang="en-IN" sz="1800" dirty="0"/>
              <a:t>nalysis is to give  brief summary of employee’s background for understanding employees to implement conveyances and transport schemes</a:t>
            </a:r>
          </a:p>
          <a:p>
            <a:endParaRPr lang="en-IN" sz="1800" dirty="0"/>
          </a:p>
          <a:p>
            <a:r>
              <a:rPr lang="en-IN" sz="1800" dirty="0"/>
              <a:t>This helps the employees to reduce their conveyance cost and work with less pressure of transport availability and traffics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3920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8B5D2-9963-A0E2-11D2-0726928A0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40327"/>
            <a:ext cx="5707899" cy="904009"/>
          </a:xfrm>
        </p:spPr>
        <p:txBody>
          <a:bodyPr/>
          <a:lstStyle/>
          <a:p>
            <a:r>
              <a:rPr lang="en-IN" sz="5400" dirty="0"/>
              <a:t>Project overview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AB82E2-27FD-1AE0-0CC9-FCC1F8C068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42551" y="722138"/>
            <a:ext cx="3275751" cy="4912822"/>
          </a:xfrm>
        </p:spPr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6EE8C0-366E-2E55-2170-3D8AD44B9F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3698" y="1849583"/>
            <a:ext cx="4588094" cy="3965812"/>
          </a:xfrm>
        </p:spPr>
        <p:txBody>
          <a:bodyPr>
            <a:normAutofit/>
          </a:bodyPr>
          <a:lstStyle/>
          <a:p>
            <a:r>
              <a:rPr lang="en-IN" sz="3200" dirty="0"/>
              <a:t>This is quick summary of employee date of joining , branch , education and gender for better analysis </a:t>
            </a:r>
          </a:p>
        </p:txBody>
      </p:sp>
    </p:spTree>
    <p:extLst>
      <p:ext uri="{BB962C8B-B14F-4D97-AF65-F5344CB8AC3E}">
        <p14:creationId xmlns:p14="http://schemas.microsoft.com/office/powerpoint/2010/main" val="3840732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D675E-58F7-E670-E90C-3F8565E8A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End users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C7207-E8D6-8B30-79AE-4E904FDAD1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3795" y="2462646"/>
            <a:ext cx="3300984" cy="748146"/>
          </a:xfrm>
        </p:spPr>
        <p:txBody>
          <a:bodyPr/>
          <a:lstStyle/>
          <a:p>
            <a:r>
              <a:rPr lang="en-IN" sz="2800" dirty="0"/>
              <a:t>Managers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35332EA-786F-A1E7-2990-65B1AB437657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1018102" y="1938918"/>
            <a:ext cx="3092368" cy="388646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962807-DE34-94BC-EABE-D1AE74110EA3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>
            <a:normAutofit/>
          </a:bodyPr>
          <a:lstStyle/>
          <a:p>
            <a:r>
              <a:rPr lang="en-IN" sz="2800" dirty="0"/>
              <a:t>Industrialist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1B0389-D72C-021B-214D-2E24EE906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42788" y="2462646"/>
            <a:ext cx="3300984" cy="748146"/>
          </a:xfrm>
        </p:spPr>
        <p:txBody>
          <a:bodyPr/>
          <a:lstStyle/>
          <a:p>
            <a:r>
              <a:rPr lang="en-IN" sz="2800" dirty="0"/>
              <a:t>Employers 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2400D81-6022-135E-CDA9-DA4E4D3B554F}"/>
              </a:ext>
            </a:extLst>
          </p:cNvPr>
          <p:cNvSpPr>
            <a:spLocks noGrp="1"/>
          </p:cNvSpPr>
          <p:nvPr>
            <p:ph type="pic" idx="21"/>
          </p:nvPr>
        </p:nvSpPr>
        <p:spPr>
          <a:xfrm>
            <a:off x="4545743" y="1939094"/>
            <a:ext cx="3092368" cy="388470"/>
          </a:xfrm>
        </p:spPr>
        <p:txBody>
          <a:bodyPr/>
          <a:lstStyle/>
          <a:p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F2EE92-906B-10F3-761A-D3BB2D31A289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>
            <a:normAutofit/>
          </a:bodyPr>
          <a:lstStyle/>
          <a:p>
            <a:r>
              <a:rPr lang="en-IN" sz="2800" dirty="0"/>
              <a:t>Employees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B672760-004A-F552-6F3B-D799891B86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66697" y="2462646"/>
            <a:ext cx="3300984" cy="748146"/>
          </a:xfrm>
        </p:spPr>
        <p:txBody>
          <a:bodyPr/>
          <a:lstStyle/>
          <a:p>
            <a:r>
              <a:rPr lang="en-IN" sz="2800" dirty="0"/>
              <a:t>Organisation 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13B3F66-58F1-4980-4C4E-21BF62B14969}"/>
              </a:ext>
            </a:extLst>
          </p:cNvPr>
          <p:cNvSpPr>
            <a:spLocks noGrp="1"/>
          </p:cNvSpPr>
          <p:nvPr>
            <p:ph type="pic" idx="22"/>
          </p:nvPr>
        </p:nvSpPr>
        <p:spPr>
          <a:xfrm>
            <a:off x="8075698" y="1934432"/>
            <a:ext cx="3092368" cy="388470"/>
          </a:xfrm>
        </p:spPr>
        <p:txBody>
          <a:bodyPr/>
          <a:lstStyle/>
          <a:p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775A73C-12A0-40B6-99FF-4A625E623374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>
            <a:normAutofit/>
          </a:bodyPr>
          <a:lstStyle/>
          <a:p>
            <a:r>
              <a:rPr lang="en-IN" sz="2800" dirty="0"/>
              <a:t>Public </a:t>
            </a:r>
          </a:p>
        </p:txBody>
      </p:sp>
    </p:spTree>
    <p:extLst>
      <p:ext uri="{BB962C8B-B14F-4D97-AF65-F5344CB8AC3E}">
        <p14:creationId xmlns:p14="http://schemas.microsoft.com/office/powerpoint/2010/main" val="1028072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C3F22-2236-8535-8842-9F609148C0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727362"/>
            <a:ext cx="9440034" cy="1049866"/>
          </a:xfrm>
        </p:spPr>
        <p:txBody>
          <a:bodyPr>
            <a:normAutofit/>
          </a:bodyPr>
          <a:lstStyle/>
          <a:p>
            <a:r>
              <a:rPr lang="en-IN" dirty="0"/>
              <a:t>Our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5901E5-6713-7417-4598-6F7A994DB1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2701636"/>
            <a:ext cx="9440034" cy="1631372"/>
          </a:xfrm>
        </p:spPr>
        <p:txBody>
          <a:bodyPr>
            <a:normAutofit/>
          </a:bodyPr>
          <a:lstStyle/>
          <a:p>
            <a:r>
              <a:rPr lang="en-IN" sz="3600" dirty="0"/>
              <a:t>Summary of employee data using pivot table (excel)</a:t>
            </a:r>
          </a:p>
        </p:txBody>
      </p:sp>
    </p:spTree>
    <p:extLst>
      <p:ext uri="{BB962C8B-B14F-4D97-AF65-F5344CB8AC3E}">
        <p14:creationId xmlns:p14="http://schemas.microsoft.com/office/powerpoint/2010/main" val="2974576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70A36-FA7A-3878-32ED-99FE114BD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752772"/>
          </a:xfrm>
        </p:spPr>
        <p:txBody>
          <a:bodyPr/>
          <a:lstStyle/>
          <a:p>
            <a:r>
              <a:rPr lang="en-IN" dirty="0"/>
              <a:t>Dataset description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167C25-1447-B5FF-F943-58794ABAE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59266" y="1548245"/>
            <a:ext cx="10353763" cy="4925291"/>
          </a:xfrm>
        </p:spPr>
        <p:txBody>
          <a:bodyPr>
            <a:normAutofit lnSpcReduction="10000"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IN" sz="2800" dirty="0"/>
              <a:t>Employee dataset  downloaded from Kaggle.com 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IN" sz="2800" dirty="0">
                <a:solidFill>
                  <a:srgbClr val="FFFF00"/>
                </a:solidFill>
              </a:rPr>
              <a:t>9 features </a:t>
            </a:r>
          </a:p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IN" sz="2800" dirty="0"/>
              <a:t>education </a:t>
            </a:r>
          </a:p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IN" sz="2800" dirty="0"/>
              <a:t>joining year </a:t>
            </a:r>
          </a:p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IN" sz="2800" dirty="0"/>
              <a:t> city</a:t>
            </a:r>
          </a:p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IN" sz="2800" dirty="0"/>
              <a:t> age</a:t>
            </a:r>
          </a:p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IN" sz="2800" dirty="0"/>
              <a:t>gender,</a:t>
            </a:r>
          </a:p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IN" sz="2800" dirty="0"/>
              <a:t>Experience ,etc</a:t>
            </a:r>
          </a:p>
          <a:p>
            <a:pPr marL="514350" indent="-514350" algn="l">
              <a:buFont typeface="+mj-lt"/>
              <a:buAutoNum type="arabicPeriod"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664519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F0CEE-4E0A-ACB3-3BE1-613F529D4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561109"/>
            <a:ext cx="9590550" cy="696191"/>
          </a:xfrm>
        </p:spPr>
        <p:txBody>
          <a:bodyPr>
            <a:normAutofit/>
          </a:bodyPr>
          <a:lstStyle/>
          <a:p>
            <a:r>
              <a:rPr lang="en-IN" dirty="0"/>
              <a:t>Modelling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74A26F-86A5-ED84-D141-482827662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1" y="1600200"/>
            <a:ext cx="9590550" cy="3496733"/>
          </a:xfrm>
        </p:spPr>
        <p:txBody>
          <a:bodyPr/>
          <a:lstStyle/>
          <a:p>
            <a:pPr algn="l"/>
            <a:r>
              <a:rPr lang="en-IN" dirty="0"/>
              <a:t>Dataset collected from </a:t>
            </a:r>
            <a:r>
              <a:rPr lang="en-IN" dirty="0">
                <a:hlinkClick r:id="rId2"/>
              </a:rPr>
              <a:t>www.Kaggle.com</a:t>
            </a:r>
            <a:endParaRPr lang="en-IN" dirty="0"/>
          </a:p>
          <a:p>
            <a:pPr algn="l"/>
            <a:r>
              <a:rPr lang="en-IN" dirty="0"/>
              <a:t>Entire data is selected and insert pivot table field and drag the branch to column box and joining to row box </a:t>
            </a:r>
          </a:p>
          <a:p>
            <a:pPr algn="l"/>
            <a:r>
              <a:rPr lang="en-IN" dirty="0"/>
              <a:t>Pivot table will be created </a:t>
            </a:r>
          </a:p>
          <a:p>
            <a:pPr algn="l"/>
            <a:r>
              <a:rPr lang="en-IN" dirty="0"/>
              <a:t>Then select the table and choose a suitable chart from main ribbon</a:t>
            </a:r>
          </a:p>
          <a:p>
            <a:pPr algn="l"/>
            <a:r>
              <a:rPr lang="en-IN" dirty="0"/>
              <a:t>You can further differentiate the chart with the help of slicers</a:t>
            </a:r>
          </a:p>
          <a:p>
            <a:pPr algn="l"/>
            <a:r>
              <a:rPr lang="en-IN" dirty="0"/>
              <a:t>Add slicer if </a:t>
            </a:r>
            <a:r>
              <a:rPr lang="en-IN" dirty="0" err="1"/>
              <a:t>neccesary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88357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{1EF68E11-3227-4571-B5C3-2B0594AA5055}tf11665031_win32</Template>
  <TotalTime>99</TotalTime>
  <Words>235</Words>
  <Application>Microsoft Office PowerPoint</Application>
  <PresentationFormat>Widescreen</PresentationFormat>
  <Paragraphs>52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 Nova Light</vt:lpstr>
      <vt:lpstr>Wingdings</vt:lpstr>
      <vt:lpstr>Wingdings 2</vt:lpstr>
      <vt:lpstr>Arial Nova</vt:lpstr>
      <vt:lpstr>SlateVTI</vt:lpstr>
      <vt:lpstr>Employee data analysis using pivot table </vt:lpstr>
      <vt:lpstr>PROJECT TITLE</vt:lpstr>
      <vt:lpstr>AGENDA</vt:lpstr>
      <vt:lpstr>PROBLEM STATEMENT</vt:lpstr>
      <vt:lpstr>Project overview</vt:lpstr>
      <vt:lpstr>End users</vt:lpstr>
      <vt:lpstr>Our solution</vt:lpstr>
      <vt:lpstr>Dataset description </vt:lpstr>
      <vt:lpstr>Modelling 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Priyadharshini S</dc:creator>
  <cp:lastModifiedBy>Priyadharshini S</cp:lastModifiedBy>
  <cp:revision>2</cp:revision>
  <dcterms:created xsi:type="dcterms:W3CDTF">2024-08-31T14:43:15Z</dcterms:created>
  <dcterms:modified xsi:type="dcterms:W3CDTF">2024-08-31T16:22:56Z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